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73" r:id="rId5"/>
    <p:sldId id="260" r:id="rId6"/>
    <p:sldId id="277" r:id="rId7"/>
    <p:sldId id="274" r:id="rId8"/>
    <p:sldId id="262" r:id="rId9"/>
    <p:sldId id="261" r:id="rId10"/>
    <p:sldId id="264" r:id="rId11"/>
    <p:sldId id="265" r:id="rId12"/>
    <p:sldId id="263" r:id="rId13"/>
    <p:sldId id="269" r:id="rId14"/>
    <p:sldId id="276" r:id="rId15"/>
    <p:sldId id="275" r:id="rId16"/>
    <p:sldId id="268" r:id="rId17"/>
    <p:sldId id="27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78"/>
    <a:srgbClr val="0067B8"/>
    <a:srgbClr val="5084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850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94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828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064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620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41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835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655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5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189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447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270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-88070"/>
            <a:ext cx="12196688" cy="506236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4713668" y="2327417"/>
            <a:ext cx="704474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6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ēKran</a:t>
            </a:r>
          </a:p>
        </p:txBody>
      </p:sp>
      <p:pic>
        <p:nvPicPr>
          <p:cNvPr id="1032" name="Picture 8" descr="Monitoramento de red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2" b="44365"/>
          <a:stretch/>
        </p:blipFill>
        <p:spPr bwMode="auto">
          <a:xfrm>
            <a:off x="0" y="4974295"/>
            <a:ext cx="12192000" cy="201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/>
          <p:cNvSpPr txBox="1"/>
          <p:nvPr/>
        </p:nvSpPr>
        <p:spPr>
          <a:xfrm>
            <a:off x="5390147" y="2027613"/>
            <a:ext cx="2245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71975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914021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149517" y="5798369"/>
            <a:ext cx="4553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Product Backlog</a:t>
            </a:r>
          </a:p>
        </p:txBody>
      </p:sp>
      <p:pic>
        <p:nvPicPr>
          <p:cNvPr id="10242" name="Picture 2" descr="Tendências na advocacia: 10 mudanças que todo advogado precisa saber! -  Software Jurídico Software Jurídico Completo - ADVBOX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47" t="-188" r="12035" b="188"/>
          <a:stretch/>
        </p:blipFill>
        <p:spPr bwMode="auto">
          <a:xfrm>
            <a:off x="9914021" y="0"/>
            <a:ext cx="2277979" cy="686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C964BC8-770D-1DD3-519B-384235210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65165"/>
            <a:ext cx="12192000" cy="372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702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6866021" y="895081"/>
            <a:ext cx="4634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Protótipo de site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09B4FE7-5297-1C6D-8A18-2BA1A7A98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t="3035" r="173" b="-3035"/>
          <a:stretch/>
        </p:blipFill>
        <p:spPr>
          <a:xfrm>
            <a:off x="-107004" y="1791134"/>
            <a:ext cx="12393038" cy="619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017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-778213" y="5989178"/>
            <a:ext cx="82592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Modelagem lógica de dados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1EDA798-3513-E553-57EB-49409A17D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0" t="1435" r="4143" b="4341"/>
          <a:stretch/>
        </p:blipFill>
        <p:spPr>
          <a:xfrm>
            <a:off x="1685701" y="138640"/>
            <a:ext cx="8820598" cy="5682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8740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5067837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8C00C8D-C929-F45A-913F-23E24C9AF325}"/>
              </a:ext>
            </a:extLst>
          </p:cNvPr>
          <p:cNvSpPr/>
          <p:nvPr/>
        </p:nvSpPr>
        <p:spPr>
          <a:xfrm>
            <a:off x="0" y="0"/>
            <a:ext cx="12192000" cy="5301198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8352740" y="5301198"/>
            <a:ext cx="3117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Client Linux</a:t>
            </a:r>
          </a:p>
        </p:txBody>
      </p:sp>
      <p:pic>
        <p:nvPicPr>
          <p:cNvPr id="1026" name="Picture 2" descr="Linux Logo – PNG e Vetor – Download de Logo">
            <a:extLst>
              <a:ext uri="{FF2B5EF4-FFF2-40B4-BE49-F238E27FC236}">
                <a16:creationId xmlns:a16="http://schemas.microsoft.com/office/drawing/2014/main" id="{C074F596-CD2D-95BA-EA04-B7BB7F398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693" y="1909262"/>
            <a:ext cx="8550613" cy="303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96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5138473"/>
            <a:ext cx="12192000" cy="171952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6" descr="Linguagem Python: o que é e para que serve | by Raísa Boing | portfoliorb |  Medium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" t="37948" r="10250"/>
          <a:stretch/>
        </p:blipFill>
        <p:spPr bwMode="auto">
          <a:xfrm>
            <a:off x="0" y="0"/>
            <a:ext cx="12192000" cy="51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245768" y="5290350"/>
            <a:ext cx="6817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Simulação de máquinas</a:t>
            </a:r>
          </a:p>
        </p:txBody>
      </p:sp>
    </p:spTree>
    <p:extLst>
      <p:ext uri="{BB962C8B-B14F-4D97-AF65-F5344CB8AC3E}">
        <p14:creationId xmlns:p14="http://schemas.microsoft.com/office/powerpoint/2010/main" val="2968094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2" name="Picture 6" descr="Fundamentos de TI: De Leigo a Expert – O Que você precisa sabe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15" r="21929"/>
          <a:stretch/>
        </p:blipFill>
        <p:spPr bwMode="auto">
          <a:xfrm>
            <a:off x="0" y="0"/>
            <a:ext cx="29838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165684" y="0"/>
            <a:ext cx="1002631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2519231" y="5972634"/>
            <a:ext cx="4988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Inovações futuras</a:t>
            </a:r>
          </a:p>
        </p:txBody>
      </p:sp>
    </p:spTree>
    <p:extLst>
      <p:ext uri="{BB962C8B-B14F-4D97-AF65-F5344CB8AC3E}">
        <p14:creationId xmlns:p14="http://schemas.microsoft.com/office/powerpoint/2010/main" val="4047161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or que usar o Kotlin no desenvolvimento Android?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" t="24413" r="4191" b="13327"/>
          <a:stretch/>
        </p:blipFill>
        <p:spPr bwMode="auto">
          <a:xfrm>
            <a:off x="-60808" y="0"/>
            <a:ext cx="12252808" cy="519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0" y="5067837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7006106" y="5782614"/>
            <a:ext cx="40568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Desafio Kotlin</a:t>
            </a:r>
          </a:p>
        </p:txBody>
      </p:sp>
    </p:spTree>
    <p:extLst>
      <p:ext uri="{BB962C8B-B14F-4D97-AF65-F5344CB8AC3E}">
        <p14:creationId xmlns:p14="http://schemas.microsoft.com/office/powerpoint/2010/main" val="600018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8" y="-88070"/>
            <a:ext cx="12192000" cy="48686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2575972" y="2898832"/>
            <a:ext cx="7044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Obrigado(a)</a:t>
            </a:r>
          </a:p>
        </p:txBody>
      </p:sp>
      <p:pic>
        <p:nvPicPr>
          <p:cNvPr id="1032" name="Picture 8" descr="Monitoramento de red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2" b="44365"/>
          <a:stretch/>
        </p:blipFill>
        <p:spPr bwMode="auto">
          <a:xfrm>
            <a:off x="4688" y="4780547"/>
            <a:ext cx="12187312" cy="220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01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Setor de TI tem novo horário de atendimento - Campus Caxias do Sul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57"/>
          <a:stretch/>
        </p:blipFill>
        <p:spPr bwMode="auto">
          <a:xfrm>
            <a:off x="9839459" y="0"/>
            <a:ext cx="2352541" cy="686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0" y="0"/>
            <a:ext cx="10200068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6753726" y="5997714"/>
            <a:ext cx="33263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Contexto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E14AFD4-AB5F-956B-8ED1-4ABDD706219D}"/>
              </a:ext>
            </a:extLst>
          </p:cNvPr>
          <p:cNvSpPr/>
          <p:nvPr/>
        </p:nvSpPr>
        <p:spPr>
          <a:xfrm>
            <a:off x="529038" y="661480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Necessidade de mercado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BA5395E2-460F-34F6-63D2-66D0FD17DFDD}"/>
              </a:ext>
            </a:extLst>
          </p:cNvPr>
          <p:cNvSpPr/>
          <p:nvPr/>
        </p:nvSpPr>
        <p:spPr>
          <a:xfrm>
            <a:off x="3586263" y="661480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Pandemia de COVID-19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3052E7D-5AFE-F591-BC8E-A5184CD790E5}"/>
              </a:ext>
            </a:extLst>
          </p:cNvPr>
          <p:cNvSpPr/>
          <p:nvPr/>
        </p:nvSpPr>
        <p:spPr>
          <a:xfrm>
            <a:off x="440987" y="3508442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Monitoramento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A4595AEF-9F9B-632B-0380-97E3E2DE0B66}"/>
              </a:ext>
            </a:extLst>
          </p:cNvPr>
          <p:cNvSpPr/>
          <p:nvPr/>
        </p:nvSpPr>
        <p:spPr>
          <a:xfrm>
            <a:off x="3518358" y="3508442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Plataforma de acesso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F2EF72E-B980-CFE9-9F9C-BD1F3699DBE9}"/>
              </a:ext>
            </a:extLst>
          </p:cNvPr>
          <p:cNvSpPr/>
          <p:nvPr/>
        </p:nvSpPr>
        <p:spPr>
          <a:xfrm>
            <a:off x="6643488" y="2227634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Praticidade e Segurança</a:t>
            </a:r>
            <a:endParaRPr lang="pt-BR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059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Setor de TI tem novo horário de atendimento - Campus Caxias do Sul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37"/>
          <a:stretch/>
        </p:blipFill>
        <p:spPr bwMode="auto">
          <a:xfrm>
            <a:off x="0" y="0"/>
            <a:ext cx="20219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906072" y="0"/>
            <a:ext cx="10285927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2150772" y="5885646"/>
            <a:ext cx="24533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Desafios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027465BC-2159-AEE9-60F1-D51844929365}"/>
              </a:ext>
            </a:extLst>
          </p:cNvPr>
          <p:cNvSpPr/>
          <p:nvPr/>
        </p:nvSpPr>
        <p:spPr>
          <a:xfrm>
            <a:off x="2673186" y="2227634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Falhas e Bugs de Sistema Operacional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5031FEDF-C240-15AD-8D5E-45C1F70D8572}"/>
              </a:ext>
            </a:extLst>
          </p:cNvPr>
          <p:cNvSpPr/>
          <p:nvPr/>
        </p:nvSpPr>
        <p:spPr>
          <a:xfrm>
            <a:off x="5529875" y="2227634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Falta de monitoramento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754F913-42A0-03F7-8F3C-4DA690BDFC1B}"/>
              </a:ext>
            </a:extLst>
          </p:cNvPr>
          <p:cNvSpPr/>
          <p:nvPr/>
        </p:nvSpPr>
        <p:spPr>
          <a:xfrm>
            <a:off x="8386564" y="2227634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Prejuízos </a:t>
            </a:r>
            <a:r>
              <a:rPr lang="pt-BR" dirty="0" err="1">
                <a:latin typeface="Georgia" panose="02040502050405020303" pitchFamily="18" charset="0"/>
              </a:rPr>
              <a:t>silênciosos</a:t>
            </a:r>
            <a:endParaRPr lang="pt-BR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796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 descr="Mulheres negras: desafios e conquistas - JSB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7" r="67526"/>
          <a:stretch/>
        </p:blipFill>
        <p:spPr bwMode="auto">
          <a:xfrm>
            <a:off x="9757893" y="0"/>
            <a:ext cx="243410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0" y="0"/>
            <a:ext cx="1003264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131440" y="5905077"/>
            <a:ext cx="46264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Visão do negócio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ECF8A6-4A7C-0900-CC31-C2E91CF50C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5"/>
          <a:stretch/>
        </p:blipFill>
        <p:spPr>
          <a:xfrm>
            <a:off x="379539" y="536869"/>
            <a:ext cx="9090443" cy="5134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351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RH digital: novas tecnologias invadem a área de ... | Nube 12/04/2019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7" r="57590"/>
          <a:stretch/>
        </p:blipFill>
        <p:spPr bwMode="auto">
          <a:xfrm>
            <a:off x="-25758" y="0"/>
            <a:ext cx="3837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464416" y="0"/>
            <a:ext cx="87275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9069551" y="5757816"/>
            <a:ext cx="2745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Personas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37AD9F3-B71A-A015-ADA9-BA6A8C8368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1" r="4843"/>
          <a:stretch/>
        </p:blipFill>
        <p:spPr>
          <a:xfrm>
            <a:off x="3826274" y="507375"/>
            <a:ext cx="7941304" cy="49815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0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RH digital: novas tecnologias invadem a área de ... | Nube 12/04/2019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7" r="57590"/>
          <a:stretch/>
        </p:blipFill>
        <p:spPr bwMode="auto">
          <a:xfrm>
            <a:off x="-25758" y="0"/>
            <a:ext cx="3837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464416" y="0"/>
            <a:ext cx="87275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9069551" y="5757816"/>
            <a:ext cx="2745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Personas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0B3A9DD-4630-CBD9-D917-AED25630C2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35" r="5070"/>
          <a:stretch/>
        </p:blipFill>
        <p:spPr>
          <a:xfrm>
            <a:off x="3808518" y="540490"/>
            <a:ext cx="7985124" cy="5005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4275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Saiba tudo sobre tecnologia da informação e qual a sua importância – Blog  da EAD Unipa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2" r="63507"/>
          <a:stretch/>
        </p:blipFill>
        <p:spPr bwMode="auto">
          <a:xfrm>
            <a:off x="9914022" y="0"/>
            <a:ext cx="22908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89" y="0"/>
            <a:ext cx="9909333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396103" y="5856724"/>
            <a:ext cx="45179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Lean UX Canvas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7035E9-93F5-FEFA-923D-8667D04C9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8" b="43963"/>
          <a:stretch/>
        </p:blipFill>
        <p:spPr>
          <a:xfrm>
            <a:off x="462587" y="584899"/>
            <a:ext cx="8993535" cy="284410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8B3FCCA-DFFD-6778-F46B-05B4F2B2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" t="53915" r="72695" b="-848"/>
          <a:stretch/>
        </p:blipFill>
        <p:spPr>
          <a:xfrm>
            <a:off x="2077378" y="3891065"/>
            <a:ext cx="2426529" cy="238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759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Saiba tudo sobre tecnologia da informação e qual a sua importância – Blog  da EAD Unipa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1" t="193" r="70788" b="-193"/>
          <a:stretch/>
        </p:blipFill>
        <p:spPr bwMode="auto">
          <a:xfrm>
            <a:off x="9895268" y="0"/>
            <a:ext cx="230961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88" y="0"/>
            <a:ext cx="989058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6625389" y="5885645"/>
            <a:ext cx="3269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 User Story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F3F0C35-22EF-F5CD-F1AC-1301E74084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2"/>
          <a:stretch/>
        </p:blipFill>
        <p:spPr>
          <a:xfrm>
            <a:off x="1061698" y="249189"/>
            <a:ext cx="5408579" cy="635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6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Viabilidade Jurídica | Nova Vida TI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083"/>
          <a:stretch/>
        </p:blipFill>
        <p:spPr bwMode="auto">
          <a:xfrm>
            <a:off x="-1" y="0"/>
            <a:ext cx="241091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410917" y="0"/>
            <a:ext cx="97810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2715717" y="5882482"/>
            <a:ext cx="23696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Planner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8E2B7C5-207C-D64E-B5D0-7DF23424A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36" y="386591"/>
            <a:ext cx="9353644" cy="510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93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62</Words>
  <Application>Microsoft Office PowerPoint</Application>
  <PresentationFormat>Widescreen</PresentationFormat>
  <Paragraphs>26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Georgia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Nilda</dc:creator>
  <cp:lastModifiedBy>GABRIELA SOUZA DIAS .</cp:lastModifiedBy>
  <cp:revision>24</cp:revision>
  <dcterms:created xsi:type="dcterms:W3CDTF">2022-09-03T22:59:09Z</dcterms:created>
  <dcterms:modified xsi:type="dcterms:W3CDTF">2022-09-07T15:17:45Z</dcterms:modified>
</cp:coreProperties>
</file>

<file path=docProps/thumbnail.jpeg>
</file>